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13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48640"/>
            <a:ext cx="3108960" cy="8896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1828800"/>
            <a:ext cx="10058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GBO SOLUTIONS LTD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15468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0">
                <a:solidFill>
                  <a:srgbClr val="69D5EC"/>
                </a:solidFill>
              </a:defRPr>
            </a:pPr>
            <a:r>
              <a:t>Your Extra Pair of Hands in Business Support &amp; Operations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5778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E3ECF5"/>
                </a:solidFill>
              </a:defRPr>
            </a:pPr>
            <a:r>
              <a:t>+254 716 143 020   •   gbosolutions@gmail.com   •   gbosolutions.com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Who We 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An operations-focused business support partner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Kenyan business support company serving startups, SMEs and organisations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Administrative, financial, payroll, tax and operational services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Practical controls, records, reporting and accountability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A partner for sustainable, compliant growth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Our Promise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Business owners focus on growth. We support the operations.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Reliable business administration and structured reporting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Compliance calendars and proactive follow-up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Documented workflows, verifiable records and clear ownership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Professional communication and client confidentiality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The Challenges We Solve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Turning business complexity into manageable operations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Late compliance filings and weak documentation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Unreconciled books, untracked transactions and cash-flow gaps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Unclear responsibilities, payroll issues and missing procedures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Limited reporting and visibility into operations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Our Service Portfolio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Integrated support under one coordinated relationship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Business registration, BRS returns and corporate secretarial support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Bookkeeping, reconciliation, financial reporting and controls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Tax compliance: VAT, PAYE, WHT, TOT and income tax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HR, payroll, contracts, procurement and administrative services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5632704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Business improvement, SOPs, training and systems support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Business Registration &amp; Governance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Formalise and structure your business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Entity formation information collection and document verification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Shareholding, directorship and beneficial ownership coordination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Statutory registers, resolutions and annual returns support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Policies, delegations, records and governance documentation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Finance &amp; Accounting Operations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Timely records and meaningful decisions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Bookkeeping, payment vouchers, receipts and reconciliations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Debtors, creditors, budgeting and cash-flow monitoring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Management reports and financial controls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Record-keeping aligned with tax and audit requirements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Tax &amp; Statutory Compliance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Compliance as a recurring operating discipline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KRA tax registrations, returns, eTIMS and reconciliation support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Payroll-related statutory obligations and controls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Compliance tracking and documented submission evidence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Escalations, reviews and planning ahead of deadlines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People &amp; Administration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Practical systems for everyday execution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Payroll processing, staff records and statutory schedules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HR policies, employment documentation and leave tracking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Supplier, procurement and general administration support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Structured correspondence, client files and work tracking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Client Reporting Centre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Client visibility across the engagement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Monthly management and engagement progress reports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Tax, bookkeeping, payroll and receivables reporting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Cash flow, KPI and business health monitoring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Handover and closure reports with references and next actions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How We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A structured, verifiable client journey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1. Client onboarding and unique reference 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2. Assessment, scope confirmation and engagement approval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3. Secure collection and verification of records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4. Task execution, quality review and reporting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5632704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5. Client communication, approval, closure and retention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GBO 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Our business operating system vision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Client 360, workflow approvals and task management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Finance operations, HR and compliance modules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Secure document management, records and dashboards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A roadmap for coordinated business administration; availability varies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GBO Learning Centre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Helping business owners and staff understand compliance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Training on tax, eTIMS and statutory obligations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Founders’ management and financial controls workshops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Practical policy, process and workplace development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Better decisions through business knowledge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GBO Foundation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Together, We Can Make a Difference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Community-focused initiative supporting elderly and vulnerable people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Flagship vision: No Elderly Person Should Be Forgotten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Volunteer engagement, outreach and basic-needs support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Transparent reporting and verified support channels as established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Working With GBO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A partnership grounded in accountability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Discovery conversation and business health assessment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Agreed service scope, deliverables and reporting cadence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Clear responsibilities and secure information handling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A consistent point of contact and action tracking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Why Partner With GBO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Dependable support for a growing enterprise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Cross-functional expertise across compliance and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Structure, evidence and communication at each stage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Flexible support for SMEs and mission-driven organisations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Focus on integrity, consistency and sustainable execution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456"/>
            <a:ext cx="2057400" cy="588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4640" y="274320"/>
            <a:ext cx="8778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3C647D"/>
                </a:solidFill>
              </a:defRPr>
            </a:pPr>
            <a:r>
              <a:t>P.O. Box 326–1030, Gatundu  |  +254 716 143 020  |  gbosolutions@gmail.com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78408"/>
            <a:ext cx="11247120" cy="32004"/>
          </a:xfrm>
          <a:prstGeom prst="rect">
            <a:avLst/>
          </a:prstGeom>
          <a:solidFill>
            <a:srgbClr val="0089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7512" y="1243584"/>
            <a:ext cx="109728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0B2F51"/>
                </a:solidFill>
              </a:defRPr>
            </a:pPr>
            <a:r>
              <a:t>Let’s Work Together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9339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007A9D"/>
                </a:solidFill>
              </a:defRPr>
            </a:pPr>
            <a:r>
              <a:t>Your Extra Pair of Hands in Business Support &amp; Operations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779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Website: www.gbosolutions.com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493008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Email: gbosolutions@gmail.com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206240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Telephone: +254 716 143 020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4919472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C384F"/>
                </a:solidFill>
              </a:defRPr>
            </a:pPr>
            <a:r>
              <a:t>•  P.O. Box 326–1030, Gatundu, Kenya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28232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GBO Solutions Ltd  •  Your Extra Pair of Hands in Business Support &amp; Operations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44677C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